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260" r:id="rId169"/>
    <p:sldId id="916" r:id="rId170"/>
    <p:sldId id="258" r:id="rId171"/>
  </p:sldIdLst>
  <p:sldSz cx="12192000" cy="6858000"/>
  <p:notesSz cx="6858000" cy="9144000"/>
  <p:custDataLst>
    <p:tags r:id="rId1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7" Type="http://schemas.openxmlformats.org/officeDocument/2006/relationships/tags" Target="tags/tag1.xml"/><Relationship Id="rId176" Type="http://schemas.openxmlformats.org/officeDocument/2006/relationships/commentAuthors" Target="commentAuthors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版本，以及复刻了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，大量借鉴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19491</Words>
  <Application>WPS 演示</Application>
  <PresentationFormat>宽屏</PresentationFormat>
  <Paragraphs>1202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1001</cp:revision>
  <dcterms:created xsi:type="dcterms:W3CDTF">2023-03-11T21:16:40Z</dcterms:created>
  <dcterms:modified xsi:type="dcterms:W3CDTF">2023-03-11T21:16:40Z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